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294" y="2644346"/>
            <a:ext cx="10419207" cy="1457532"/>
          </a:xfrm>
        </p:spPr>
        <p:txBody>
          <a:bodyPr/>
          <a:lstStyle/>
          <a:p>
            <a:pPr algn="ctr"/>
            <a:r>
              <a:rPr lang="ru-RU" sz="15000" b="1" dirty="0" smtClean="0"/>
              <a:t>СИНКВЕЙН</a:t>
            </a:r>
            <a:endParaRPr lang="ru-RU" sz="1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2576" y="4208969"/>
            <a:ext cx="10600440" cy="861420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ru-RU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Нерифмованное пятистишие, </a:t>
            </a:r>
          </a:p>
          <a:p>
            <a:r>
              <a:rPr lang="ru-RU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т.е. стихотворение, состоящее из пяти строк</a:t>
            </a:r>
            <a:endParaRPr lang="ru-RU" sz="44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210/00008ac7-0a4f321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7" y="-192141"/>
            <a:ext cx="11149353" cy="8362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Синквейн</a:t>
            </a:r>
            <a:r>
              <a:rPr lang="ru-RU" sz="5400" b="1" dirty="0" smtClean="0">
                <a:solidFill>
                  <a:srgbClr val="FFFF00"/>
                </a:solidFill>
              </a:rPr>
              <a:t> по теме </a:t>
            </a:r>
            <a:r>
              <a:rPr lang="ru-RU" sz="5400" b="1" dirty="0" err="1" smtClean="0">
                <a:solidFill>
                  <a:srgbClr val="FFFF00"/>
                </a:solidFill>
              </a:rPr>
              <a:t>киноурока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44" y="2333005"/>
            <a:ext cx="10767413" cy="41954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1. Справедливость 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2. Справедливый, честный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3. Принимает, борется, находит 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4. Находить выход из спорной ситуации 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5. Честность</a:t>
            </a:r>
            <a:endParaRPr lang="ru-RU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>
                <a:solidFill>
                  <a:srgbClr val="FD31E5"/>
                </a:solidFill>
              </a:rPr>
              <a:t>Синквейн</a:t>
            </a:r>
            <a:r>
              <a:rPr lang="ru-RU" sz="5400" b="1" dirty="0" smtClean="0">
                <a:solidFill>
                  <a:srgbClr val="FD31E5"/>
                </a:solidFill>
              </a:rPr>
              <a:t> по теме </a:t>
            </a:r>
            <a:r>
              <a:rPr lang="ru-RU" sz="5400" b="1" dirty="0" err="1" smtClean="0">
                <a:solidFill>
                  <a:srgbClr val="FD31E5"/>
                </a:solidFill>
              </a:rPr>
              <a:t>киноурока</a:t>
            </a:r>
            <a:endParaRPr lang="ru-RU" sz="5400" b="1" dirty="0">
              <a:solidFill>
                <a:srgbClr val="FD31E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31" y="2440096"/>
            <a:ext cx="11080450" cy="419548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1. Поступок</a:t>
            </a:r>
          </a:p>
          <a:p>
            <a:r>
              <a:rPr lang="ru-RU" sz="3600" b="1" dirty="0" smtClean="0"/>
              <a:t>2. Правильный, несправедливый</a:t>
            </a:r>
          </a:p>
          <a:p>
            <a:r>
              <a:rPr lang="ru-RU" sz="3600" b="1" dirty="0" smtClean="0"/>
              <a:t>3. Сопереживает, регулирует, побеждает</a:t>
            </a:r>
          </a:p>
          <a:p>
            <a:r>
              <a:rPr lang="ru-RU" sz="3600" b="1" dirty="0" smtClean="0"/>
              <a:t>4. Задумываться над своими поступками </a:t>
            </a:r>
          </a:p>
          <a:p>
            <a:r>
              <a:rPr lang="ru-RU" sz="3600" b="1" dirty="0" smtClean="0"/>
              <a:t>5. Добродетель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5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69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СИНКВЕЙН</vt:lpstr>
      <vt:lpstr>Презентация PowerPoint</vt:lpstr>
      <vt:lpstr>Синквейн по теме киноурока</vt:lpstr>
      <vt:lpstr>Синквейн по теме киноурока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Татьяна Важенина</dc:creator>
  <cp:lastModifiedBy>Татьяна Важенина</cp:lastModifiedBy>
  <cp:revision>4</cp:revision>
  <dcterms:created xsi:type="dcterms:W3CDTF">2021-03-08T12:35:37Z</dcterms:created>
  <dcterms:modified xsi:type="dcterms:W3CDTF">2021-03-08T13:04:43Z</dcterms:modified>
</cp:coreProperties>
</file>